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58E8C36-8846-433F-BDDF-14E691120EF3}"/>
    <pc:docChg chg="modSld">
      <pc:chgData name="Narelle Wheaton" userId="6e1b2b30-480e-4f91-806b-6735d5b9e446" providerId="ADAL" clId="{D58E8C36-8846-433F-BDDF-14E691120EF3}" dt="2023-07-27T03:25:26.032" v="16" actId="404"/>
      <pc:docMkLst>
        <pc:docMk/>
      </pc:docMkLst>
      <pc:sldChg chg="modSp mod">
        <pc:chgData name="Narelle Wheaton" userId="6e1b2b30-480e-4f91-806b-6735d5b9e446" providerId="ADAL" clId="{D58E8C36-8846-433F-BDDF-14E691120EF3}" dt="2023-07-27T03:25:13.820" v="13" actId="404"/>
        <pc:sldMkLst>
          <pc:docMk/>
          <pc:sldMk cId="1298437185" sldId="256"/>
        </pc:sldMkLst>
        <pc:spChg chg="mod">
          <ac:chgData name="Narelle Wheaton" userId="6e1b2b30-480e-4f91-806b-6735d5b9e446" providerId="ADAL" clId="{D58E8C36-8846-433F-BDDF-14E691120EF3}" dt="2023-07-27T03:25:13.820" v="13" actId="404"/>
          <ac:spMkLst>
            <pc:docMk/>
            <pc:sldMk cId="1298437185" sldId="256"/>
            <ac:spMk id="3" creationId="{6D2D4EA0-E73D-4E8B-8939-17934CA37264}"/>
          </ac:spMkLst>
        </pc:spChg>
      </pc:sldChg>
      <pc:sldChg chg="modSp mod">
        <pc:chgData name="Narelle Wheaton" userId="6e1b2b30-480e-4f91-806b-6735d5b9e446" providerId="ADAL" clId="{D58E8C36-8846-433F-BDDF-14E691120EF3}" dt="2023-07-27T03:25:18.666" v="14" actId="14100"/>
        <pc:sldMkLst>
          <pc:docMk/>
          <pc:sldMk cId="3819379" sldId="257"/>
        </pc:sldMkLst>
        <pc:spChg chg="mod">
          <ac:chgData name="Narelle Wheaton" userId="6e1b2b30-480e-4f91-806b-6735d5b9e446" providerId="ADAL" clId="{D58E8C36-8846-433F-BDDF-14E691120EF3}" dt="2023-07-27T03:25:18.666" v="14" actId="14100"/>
          <ac:spMkLst>
            <pc:docMk/>
            <pc:sldMk cId="3819379" sldId="257"/>
            <ac:spMk id="3" creationId="{6D2D4EA0-E73D-4E8B-8939-17934CA37264}"/>
          </ac:spMkLst>
        </pc:spChg>
      </pc:sldChg>
      <pc:sldChg chg="modSp mod">
        <pc:chgData name="Narelle Wheaton" userId="6e1b2b30-480e-4f91-806b-6735d5b9e446" providerId="ADAL" clId="{D58E8C36-8846-433F-BDDF-14E691120EF3}" dt="2023-07-27T03:25:26.032" v="16" actId="404"/>
        <pc:sldMkLst>
          <pc:docMk/>
          <pc:sldMk cId="851123217" sldId="258"/>
        </pc:sldMkLst>
        <pc:spChg chg="mod">
          <ac:chgData name="Narelle Wheaton" userId="6e1b2b30-480e-4f91-806b-6735d5b9e446" providerId="ADAL" clId="{D58E8C36-8846-433F-BDDF-14E691120EF3}" dt="2023-07-27T03:25:26.032" v="16" actId="404"/>
          <ac:spMkLst>
            <pc:docMk/>
            <pc:sldMk cId="851123217" sldId="258"/>
            <ac:spMk id="4" creationId="{43E8325D-E00F-427D-9EFF-0E7BFDCBA05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9614CE-4F45-4BF4-845D-2A9FD36B94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1299F8-7658-4FA1-8747-4A356E96CA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CF622-74CD-4A2E-A479-6015DC4E4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E820E-C701-451B-B791-22D45AD8E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6AC531-2593-466B-A4B8-5E0AD2F99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6379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E4D24-A774-4C3D-A562-44B2CE0AB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A98909-A4F1-4223-B1E7-5CDED037E6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E95123-FC40-4D09-8CFD-4845761E1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32B520-1964-49EA-89AA-85A250F7E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F2F2E3-A538-41EE-803D-8C039EAA7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0835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628904-8797-451A-A6BC-0399E9120D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A5328A-D538-46F0-83ED-17D9094A5D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9361E-0407-427F-A29B-AB004EB4B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410E3-9C15-4AE1-BBD4-1A89C832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BC924-FE97-41BE-B0E8-A4D15CE29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7137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69DCC-4B4A-402E-8552-BF3EFA775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95E35-551C-4EEF-B498-C5591D2F8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A44D6E-EEE6-470D-9703-A98D4BDB4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1AAC88-4446-4A7C-97E8-26211F283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FD061A-5BE6-4EC0-97FE-577691087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6634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6BD48-6948-4C05-869A-758AF6509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3BD2F2-A570-4345-B12D-A5C5AF0E69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5A67C-C2E6-49DF-818E-B94AECD1F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1234E8-DB13-488B-89FB-F53B8B171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9FBEDF-1A4F-4A62-AFAA-EAC79B35B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9236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0822F-D934-4E93-B473-78B112E8B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BF78BB-009D-4D2F-96F0-20B0E55B4E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274A27-6F9E-485F-BD87-26FC079A65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537343-24BB-4B0E-A3D0-E42DF690D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3DCD85-35FE-4124-9859-504857154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6C8457-AC7A-4CA8-81C4-BB2DBCE9D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6193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29ABA-F1E4-4D9A-A2E3-A78FEC3C68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D85F26-CD56-4C99-9B3D-3B00909773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761655-5810-431C-B46D-70EA8D6B82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F15E21-4E8C-4DD2-B105-E89D3491CF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973A6C-959C-40B9-A037-9F129DFCE5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9C8B435-B424-4297-B1E0-97155082C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8C0221-E644-4999-AE18-515BD873E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514A0A-BEFE-4D2B-A835-0C3C0EF26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9951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D2512-9ACB-4971-9470-B0C2A581A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B56A5B-22E0-406E-A699-4F6E0350E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983A2D-6B18-4892-B882-B8A349D9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F4954A5-8D4C-4E55-AF05-92875BF7A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96011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FA5894-57C4-48ED-A325-185A2CE3D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0CE249-66FD-4D57-8135-3C03965D6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C49A26-6A54-4830-9E03-E391B0B91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15616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1331B-41E6-4F93-BC4F-BF058D3E2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0A4E2E-D52D-411E-841E-F1E1E6AAD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B6255E-A622-442E-971A-9A021C37C7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6E3DBD-A3F5-4B19-8A5A-61582191FE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DF45A0-4885-4494-B406-2EF7C81BD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D5857B-B15D-437C-8258-5D22378C2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41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702D0-2F19-4F8F-8043-93F86D49A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FCE5C2-403A-4EC3-A24B-F39C52350E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CAE466-4411-4B59-A47D-5738F287C7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6A53A6-D75E-4762-B12D-14FA3C60A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60F650-0E1B-4DF3-ACDA-0F3E075BA7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CEDCCF-6465-47ED-8C24-059F6B412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5696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993026-D941-478F-A659-E5AA7CD475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28594B-3A2E-4E95-A554-E09C85F696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6CFC89-601C-4EDD-AAB3-B3E31B1052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42679-8A14-4C06-9653-15BDEE39B1A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558DA7-80F7-4922-918E-1099A7C7F0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5C6F89-A6A3-4F51-BB9A-EA28D41F84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5C373-5CAD-41F7-AB95-79B427573EF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4684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2D4EA0-E73D-4E8B-8939-17934CA372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4948"/>
            <a:ext cx="9144000" cy="4978172"/>
          </a:xfrm>
        </p:spPr>
        <p:txBody>
          <a:bodyPr>
            <a:no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Sweet hour of prayer, sweet hour of prayer,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calls me from a world of care,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bids me at my Father's throne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all my wants and wishes known;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seasons of distress and grief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soul has often found relief,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oft escaped the tempter's snare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thy return, sweet hour of prayer.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437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2D4EA0-E73D-4E8B-8939-17934CA372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4947"/>
            <a:ext cx="9144000" cy="4804001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Sweet hour of prayer, sweet hour of prayer,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wings shall my petition bear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Him whose truth and faithfulness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Engage the waiting soul to bless;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since He bids me seek His face,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Believe His Word, and trust His grace,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I'll cast on Him my every care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wait for thee, sweet hour of prayer.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D2D4EA0-E73D-4E8B-8939-17934CA372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4948"/>
            <a:ext cx="9144000" cy="4957852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dirty="0">
                <a:solidFill>
                  <a:schemeClr val="bg1"/>
                </a:solidFill>
              </a:rPr>
              <a:t>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Sweet hour of prayer, sweet hour of prayer,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thy consolation share,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from Mount Pisgah's lofty height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view my Home, and at the sight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Put off this robe of flesh, and rise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gain the everlasting prize,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realize forever there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fruits of the sweet hour of prayer.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E8325D-E00F-427D-9EFF-0E7BFDCBA052}"/>
              </a:ext>
            </a:extLst>
          </p:cNvPr>
          <p:cNvSpPr txBox="1"/>
          <p:nvPr/>
        </p:nvSpPr>
        <p:spPr>
          <a:xfrm>
            <a:off x="325120" y="6003500"/>
            <a:ext cx="36677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Sweet hour of prayer, sweet hour of prayer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W. W. Walford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1232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237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2022-07-27T06:37:19Z</dcterms:created>
  <dcterms:modified xsi:type="dcterms:W3CDTF">2023-07-27T03:25:32Z</dcterms:modified>
</cp:coreProperties>
</file>